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9839ba0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9839ba0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39839ba09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39839ba09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9839ba09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9839ba09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39839ba09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39839ba09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ikabu.ru/story/12_interesnyikh_faktov_o_kompyuternyikh_igrakh_711268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9900FF"/>
                </a:solidFill>
              </a:rPr>
              <a:t>WEB-PROJECT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“Библиотека игр”</a:t>
            </a:r>
            <a:endParaRPr sz="30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420"/>
              <a:t>Возможности незарегистрированных пользователей</a:t>
            </a:r>
            <a:endParaRPr b="1" sz="2420"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462" y="1025203"/>
            <a:ext cx="7287077" cy="3670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909"/>
              <a:buFont typeface="Arial"/>
              <a:buNone/>
            </a:pPr>
            <a:r>
              <a:rPr b="1" lang="ru" sz="2420"/>
              <a:t>Возможности зарегистрированных пользователей</a:t>
            </a:r>
            <a:endParaRPr b="1" sz="24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600" y="1020961"/>
            <a:ext cx="7438802" cy="36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ru" sz="2420"/>
              <a:t>Возможности Администратора</a:t>
            </a:r>
            <a:endParaRPr b="1" sz="2420"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174" y="1040288"/>
            <a:ext cx="7069649" cy="364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Источники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203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https://pikabu.ru/story/12_interesnyikh_faktov_o_kompyuternyikh_igrakh_7112683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https://citatnica.ru/citaty/interesnye-tsitaty-pro-igry-100-tsitat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